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7"/>
  </p:notesMasterIdLst>
  <p:sldIdLst>
    <p:sldId id="291" r:id="rId2"/>
    <p:sldId id="284" r:id="rId3"/>
    <p:sldId id="281" r:id="rId4"/>
    <p:sldId id="285" r:id="rId5"/>
    <p:sldId id="293" r:id="rId6"/>
  </p:sldIdLst>
  <p:sldSz cx="109728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Franklin Gothic Boo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CC"/>
    <a:srgbClr val="D60093"/>
    <a:srgbClr val="CC0066"/>
    <a:srgbClr val="008000"/>
    <a:srgbClr val="A50021"/>
    <a:srgbClr val="181B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246" y="-126"/>
      </p:cViewPr>
      <p:guideLst>
        <p:guide orient="horz" pos="2160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2.wmf"/><Relationship Id="rId7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image" Target="../media/image9.wmf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10" Type="http://schemas.openxmlformats.org/officeDocument/2006/relationships/image" Target="../media/image15.wmf"/><Relationship Id="rId4" Type="http://schemas.openxmlformats.org/officeDocument/2006/relationships/image" Target="../media/image3.wmf"/><Relationship Id="rId9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2.wmf"/><Relationship Id="rId7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image" Target="../media/image9.wmf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10" Type="http://schemas.openxmlformats.org/officeDocument/2006/relationships/image" Target="../media/image18.wmf"/><Relationship Id="rId4" Type="http://schemas.openxmlformats.org/officeDocument/2006/relationships/image" Target="../media/image3.wmf"/><Relationship Id="rId9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BB23A9-59B1-47FE-A2D1-F42C5BD662E8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5E41E5-A4CD-473E-980E-1B6AD036B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3288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30426"/>
            <a:ext cx="932688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3886200"/>
            <a:ext cx="76809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7CB87-3B97-4441-B3E2-46143DED01A9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7866E-A320-4E27-8828-E236A1714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059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C2072-1E8B-4BBC-9353-94B5849A55D7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0F916-D2D0-486E-ACAF-8FBFDA69F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9725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274639"/>
            <a:ext cx="24688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74639"/>
            <a:ext cx="722376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B3CE0-C3F0-4F39-A958-F8DB510AD735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BF78A-A4FB-461A-BEDE-F7DEB2151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282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E7ADA-EF9A-4B90-BE2C-0D6AA9E94D72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EE57E-20DD-481E-82AF-1940250AC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455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4406901"/>
            <a:ext cx="932688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2906713"/>
            <a:ext cx="932688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FE02-E276-4D35-8516-7A3BA45CC91B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326F7-1F19-4E09-8FB7-287DD6F1A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092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600201"/>
            <a:ext cx="48463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1600201"/>
            <a:ext cx="48463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FD9AB-161B-4669-B9BB-D54F59E1FCE0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2552E-DF66-487F-8F44-539D82472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6627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535113"/>
            <a:ext cx="48482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174875"/>
            <a:ext cx="48482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1535113"/>
            <a:ext cx="48501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174875"/>
            <a:ext cx="48501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E1BE6-3321-427F-9DFE-53B6B3AAEFF3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07DAD-B3E2-45D2-9C64-2549182C91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023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4F1DC-B8B4-4D3C-92E7-E586A2C93FB2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5BFFF-2C75-428E-9EBD-7FEBF204C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36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155E0-6D99-4E9C-BC79-B96D72BD583D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17CF0-C1FB-4DFC-8088-EBFB639F7A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575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73050"/>
            <a:ext cx="360997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273051"/>
            <a:ext cx="61341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" y="1435101"/>
            <a:ext cx="360997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7CA5B-C06B-45C3-8915-B36726225B0A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37018-B346-4EA1-97D2-2C8DFB2CA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392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0"/>
            <a:ext cx="6583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5"/>
            <a:ext cx="658368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38"/>
            <a:ext cx="658368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9DC39-0110-4549-A5F7-12D70C1779B1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1DE3B-93BE-4530-B07F-65D4BA34F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1821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274638"/>
            <a:ext cx="98742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98742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6356350"/>
            <a:ext cx="2559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B112CF6D-6AC8-4B2A-957C-E6D573B15A87}" type="datetimeFigureOut">
              <a:rPr lang="en-US"/>
              <a:pPr>
                <a:defRPr/>
              </a:pPr>
              <a:t>4/12/2020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675" y="6356350"/>
            <a:ext cx="3473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4475" y="6356350"/>
            <a:ext cx="2559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124A1266-241D-4398-A982-1D6758222D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12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0.bin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Text Box 8"/>
          <p:cNvSpPr txBox="1">
            <a:spLocks noChangeArrowheads="1"/>
          </p:cNvSpPr>
          <p:nvPr/>
        </p:nvSpPr>
        <p:spPr bwMode="auto">
          <a:xfrm>
            <a:off x="396875" y="801688"/>
            <a:ext cx="173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6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8" name="Text Box 5"/>
          <p:cNvSpPr txBox="1">
            <a:spLocks noChangeArrowheads="1"/>
          </p:cNvSpPr>
          <p:nvPr/>
        </p:nvSpPr>
        <p:spPr bwMode="auto">
          <a:xfrm>
            <a:off x="1096963" y="1828800"/>
            <a:ext cx="7681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chemeClr val="hlink"/>
                </a:solidFill>
                <a:latin typeface=".VnArial" pitchFamily="34" charset="0"/>
              </a:rPr>
              <a:t>   </a:t>
            </a: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Quy đồng mẫu số hai phân số: </a:t>
            </a: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7315200" y="1447800"/>
          <a:ext cx="1828800" cy="1295400"/>
        </p:xfrm>
        <a:graphic>
          <a:graphicData uri="http://schemas.openxmlformats.org/presentationml/2006/ole">
            <p:oleObj spid="_x0000_s2139" name="Equation" r:id="rId3" imgW="495085" imgH="393529" progId="Equation.3">
              <p:embed/>
            </p:oleObj>
          </a:graphicData>
        </a:graphic>
      </p:graphicFrame>
      <p:sp>
        <p:nvSpPr>
          <p:cNvPr id="2061" name="Rectangle 95"/>
          <p:cNvSpPr>
            <a:spLocks noChangeArrowheads="1"/>
          </p:cNvSpPr>
          <p:nvPr/>
        </p:nvSpPr>
        <p:spPr bwMode="auto">
          <a:xfrm>
            <a:off x="6583363" y="1752600"/>
            <a:ext cx="7159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vi-VN" sz="2400" b="1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1279525" y="2438400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MSC: 12  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0" y="5484813"/>
            <a:ext cx="10972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Khi quy đồng mẫu số hai phân số, trong đó mẫu số của một trong hai phân số là mẫu số chung (MSC) ta làm như thế nào?</a:t>
            </a:r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3565525" y="2438400"/>
            <a:ext cx="1920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3565525" y="3352800"/>
            <a:ext cx="39322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Giữ nguyên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0" y="4572000"/>
            <a:ext cx="9783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  Quy đồng        và          được                     và</a:t>
            </a: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2209800" y="4257675"/>
          <a:ext cx="690563" cy="1135063"/>
        </p:xfrm>
        <a:graphic>
          <a:graphicData uri="http://schemas.openxmlformats.org/presentationml/2006/ole">
            <p:oleObj spid="_x0000_s2140" name="Equation" r:id="rId4" imgW="152334" imgH="393529" progId="">
              <p:embed/>
            </p:oleObj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/>
        </p:nvGraphicFramePr>
        <p:xfrm>
          <a:off x="3276600" y="4257675"/>
          <a:ext cx="860425" cy="1135063"/>
        </p:xfrm>
        <a:graphic>
          <a:graphicData uri="http://schemas.openxmlformats.org/presentationml/2006/ole">
            <p:oleObj spid="_x0000_s2141" name="Equation" r:id="rId5" imgW="203112" imgH="393529" progId="">
              <p:embed/>
            </p:oleObj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5943600" y="4343400"/>
          <a:ext cx="639763" cy="1066800"/>
        </p:xfrm>
        <a:graphic>
          <a:graphicData uri="http://schemas.openxmlformats.org/presentationml/2006/ole">
            <p:oleObj spid="_x0000_s2142" name="Equation" r:id="rId6" imgW="203112" imgH="393529" progId="">
              <p:embed/>
            </p:oleObj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7315200" y="4348163"/>
          <a:ext cx="808038" cy="1031875"/>
        </p:xfrm>
        <a:graphic>
          <a:graphicData uri="http://schemas.openxmlformats.org/presentationml/2006/ole">
            <p:oleObj spid="_x0000_s2143" name="Equation" r:id="rId7" imgW="203112" imgH="393529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06450" y="3200400"/>
          <a:ext cx="700088" cy="1071563"/>
        </p:xfrm>
        <a:graphic>
          <a:graphicData uri="http://schemas.openxmlformats.org/presentationml/2006/ole">
            <p:oleObj spid="_x0000_s2144" name="Equation" r:id="rId8" imgW="266469" imgH="393359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400800" y="3124200"/>
          <a:ext cx="639763" cy="1066800"/>
        </p:xfrm>
        <a:graphic>
          <a:graphicData uri="http://schemas.openxmlformats.org/presentationml/2006/ole">
            <p:oleObj spid="_x0000_s2145" name="Equation" r:id="rId9" imgW="203112" imgH="393529" progId="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2835275" y="3200400"/>
          <a:ext cx="515938" cy="1066800"/>
        </p:xfrm>
        <a:graphic>
          <a:graphicData uri="http://schemas.openxmlformats.org/presentationml/2006/ole">
            <p:oleObj spid="_x0000_s2146" name="Equation" r:id="rId10" imgW="203112" imgH="393529" progId="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550988" y="3176588"/>
          <a:ext cx="1203325" cy="1071562"/>
        </p:xfrm>
        <a:graphic>
          <a:graphicData uri="http://schemas.openxmlformats.org/presentationml/2006/ole">
            <p:oleObj spid="_x0000_s2147" name="Equation" r:id="rId11" imgW="457002" imgH="393529" progId="Equation.3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92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08" grpId="0"/>
      <p:bldP spid="16" grpId="0"/>
      <p:bldP spid="17" grpId="0"/>
      <p:bldP spid="29" grpId="0"/>
      <p:bldP spid="30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Text Box 8"/>
          <p:cNvSpPr txBox="1">
            <a:spLocks noChangeArrowheads="1"/>
          </p:cNvSpPr>
          <p:nvPr/>
        </p:nvSpPr>
        <p:spPr bwMode="auto">
          <a:xfrm>
            <a:off x="0" y="228600"/>
            <a:ext cx="1736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5"/>
          <p:cNvSpPr txBox="1">
            <a:spLocks noChangeArrowheads="1"/>
          </p:cNvSpPr>
          <p:nvPr/>
        </p:nvSpPr>
        <p:spPr bwMode="auto">
          <a:xfrm>
            <a:off x="0" y="1066800"/>
            <a:ext cx="60610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 b="1" dirty="0">
                <a:solidFill>
                  <a:srgbClr val="008000"/>
                </a:solidFill>
                <a:latin typeface=".VnArial" pitchFamily="34" charset="0"/>
              </a:rPr>
              <a:t> 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3083" name="Line 16"/>
          <p:cNvSpPr>
            <a:spLocks noChangeShapeType="1"/>
          </p:cNvSpPr>
          <p:nvPr/>
        </p:nvSpPr>
        <p:spPr bwMode="auto">
          <a:xfrm>
            <a:off x="5791199" y="609600"/>
            <a:ext cx="60325" cy="60198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>
            <a:prstShdw prst="shdw17" dist="17961" dir="2700000">
              <a:srgbClr val="000000"/>
            </a:prst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685800" y="2574925"/>
          <a:ext cx="1371600" cy="798513"/>
        </p:xfrm>
        <a:graphic>
          <a:graphicData uri="http://schemas.openxmlformats.org/presentationml/2006/ole">
            <p:oleObj spid="_x0000_s3149" name="Equation" r:id="rId3" imgW="495085" imgH="393529" progId="Equation.3">
              <p:embed/>
            </p:oleObj>
          </a:graphicData>
        </a:graphic>
      </p:graphicFrame>
      <p:sp>
        <p:nvSpPr>
          <p:cNvPr id="3084" name="Text Box 31"/>
          <p:cNvSpPr txBox="1">
            <a:spLocks noChangeArrowheads="1"/>
          </p:cNvSpPr>
          <p:nvPr/>
        </p:nvSpPr>
        <p:spPr bwMode="auto">
          <a:xfrm>
            <a:off x="2141538" y="2743200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(MSC: 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3085" name="Text Box 29"/>
          <p:cNvSpPr txBox="1">
            <a:spLocks noChangeArrowheads="1"/>
          </p:cNvSpPr>
          <p:nvPr/>
        </p:nvSpPr>
        <p:spPr bwMode="auto">
          <a:xfrm>
            <a:off x="2468563" y="3200400"/>
            <a:ext cx="2247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3075" name="Object 30"/>
          <p:cNvGraphicFramePr>
            <a:graphicFrameLocks noChangeAspect="1"/>
          </p:cNvGraphicFramePr>
          <p:nvPr/>
        </p:nvGraphicFramePr>
        <p:xfrm>
          <a:off x="439738" y="3957638"/>
          <a:ext cx="2543175" cy="790575"/>
        </p:xfrm>
        <a:graphic>
          <a:graphicData uri="http://schemas.openxmlformats.org/presentationml/2006/ole">
            <p:oleObj spid="_x0000_s3150" name="Equation" r:id="rId4" imgW="965200" imgH="393700" progId="Equation.3">
              <p:embed/>
            </p:oleObj>
          </a:graphicData>
        </a:graphic>
      </p:graphicFrame>
      <p:sp>
        <p:nvSpPr>
          <p:cNvPr id="3086" name="Text Box 16"/>
          <p:cNvSpPr txBox="1">
            <a:spLocks noChangeArrowheads="1"/>
          </p:cNvSpPr>
          <p:nvPr/>
        </p:nvSpPr>
        <p:spPr bwMode="auto">
          <a:xfrm>
            <a:off x="2879725" y="4114800"/>
            <a:ext cx="2247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Giữ nguyên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7" name="Text Box 18"/>
          <p:cNvSpPr txBox="1">
            <a:spLocks noChangeArrowheads="1"/>
          </p:cNvSpPr>
          <p:nvPr/>
        </p:nvSpPr>
        <p:spPr bwMode="auto">
          <a:xfrm>
            <a:off x="197076" y="5636419"/>
            <a:ext cx="539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Quy </a:t>
            </a:r>
            <a:r>
              <a:rPr lang="en-US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đồng </a:t>
            </a:r>
            <a:r>
              <a:rPr lang="en-US" sz="2400" b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   và          được        </a:t>
            </a:r>
            <a:r>
              <a:rPr lang="en-US" sz="24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</a:p>
        </p:txBody>
      </p:sp>
      <p:graphicFrame>
        <p:nvGraphicFramePr>
          <p:cNvPr id="3076" name="Object 34"/>
          <p:cNvGraphicFramePr>
            <a:graphicFrameLocks noChangeAspect="1"/>
          </p:cNvGraphicFramePr>
          <p:nvPr/>
        </p:nvGraphicFramePr>
        <p:xfrm>
          <a:off x="1828800" y="5410200"/>
          <a:ext cx="554038" cy="892175"/>
        </p:xfrm>
        <a:graphic>
          <a:graphicData uri="http://schemas.openxmlformats.org/presentationml/2006/ole">
            <p:oleObj spid="_x0000_s3151" name="Equation" r:id="rId5" imgW="152334" imgH="393529" progId="">
              <p:embed/>
            </p:oleObj>
          </a:graphicData>
        </a:graphic>
      </p:graphicFrame>
      <p:graphicFrame>
        <p:nvGraphicFramePr>
          <p:cNvPr id="3077" name="Object 35"/>
          <p:cNvGraphicFramePr>
            <a:graphicFrameLocks noChangeAspect="1"/>
          </p:cNvGraphicFramePr>
          <p:nvPr/>
        </p:nvGraphicFramePr>
        <p:xfrm>
          <a:off x="2684463" y="5373688"/>
          <a:ext cx="693737" cy="892175"/>
        </p:xfrm>
        <a:graphic>
          <a:graphicData uri="http://schemas.openxmlformats.org/presentationml/2006/ole">
            <p:oleObj spid="_x0000_s3152" name="Equation" r:id="rId6" imgW="203112" imgH="393529" progId="">
              <p:embed/>
            </p:oleObj>
          </a:graphicData>
        </a:graphic>
      </p:graphicFrame>
      <p:graphicFrame>
        <p:nvGraphicFramePr>
          <p:cNvPr id="3078" name="Object 36"/>
          <p:cNvGraphicFramePr>
            <a:graphicFrameLocks noChangeAspect="1"/>
          </p:cNvGraphicFramePr>
          <p:nvPr/>
        </p:nvGraphicFramePr>
        <p:xfrm>
          <a:off x="4206875" y="5410200"/>
          <a:ext cx="515938" cy="838200"/>
        </p:xfrm>
        <a:graphic>
          <a:graphicData uri="http://schemas.openxmlformats.org/presentationml/2006/ole">
            <p:oleObj spid="_x0000_s3153" name="Equation" r:id="rId7" imgW="203112" imgH="393529" progId="">
              <p:embed/>
            </p:oleObj>
          </a:graphicData>
        </a:graphic>
      </p:graphicFrame>
      <p:graphicFrame>
        <p:nvGraphicFramePr>
          <p:cNvPr id="3079" name="Object 37"/>
          <p:cNvGraphicFramePr>
            <a:graphicFrameLocks noChangeAspect="1"/>
          </p:cNvGraphicFramePr>
          <p:nvPr/>
        </p:nvGraphicFramePr>
        <p:xfrm>
          <a:off x="5121275" y="5410200"/>
          <a:ext cx="650875" cy="838200"/>
        </p:xfrm>
        <a:graphic>
          <a:graphicData uri="http://schemas.openxmlformats.org/presentationml/2006/ole">
            <p:oleObj spid="_x0000_s3154" name="Equation" r:id="rId8" imgW="203112" imgH="393529" progId="">
              <p:embed/>
            </p:oleObj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4878388" y="3957638"/>
          <a:ext cx="547687" cy="776287"/>
        </p:xfrm>
        <a:graphic>
          <a:graphicData uri="http://schemas.openxmlformats.org/presentationml/2006/ole">
            <p:oleObj spid="_x0000_s3155" name="Equation" r:id="rId9" imgW="203112" imgH="393529" progId="Equation.3">
              <p:embed/>
            </p:oleObj>
          </a:graphicData>
        </a:graphic>
      </p:graphicFrame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858000" y="0"/>
            <a:ext cx="2533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u="sng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Ghi nhớ: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5943600" y="533400"/>
            <a:ext cx="50292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MSC ta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5943600" y="2743200"/>
            <a:ext cx="502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Xác định MSC.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5851525" y="3505200"/>
            <a:ext cx="51212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MSC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5943600" y="4643438"/>
            <a:ext cx="502920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- Lấy thương tìm được nhân với tử số và mẫu số của phân số kia. Giữ nguyên phân số có MSC.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Text Box 8"/>
          <p:cNvSpPr txBox="1">
            <a:spLocks noChangeArrowheads="1"/>
          </p:cNvSpPr>
          <p:nvPr/>
        </p:nvSpPr>
        <p:spPr bwMode="auto">
          <a:xfrm>
            <a:off x="-25400" y="1524000"/>
            <a:ext cx="1738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9" name="Text Box 5"/>
          <p:cNvSpPr txBox="1">
            <a:spLocks noChangeArrowheads="1"/>
          </p:cNvSpPr>
          <p:nvPr/>
        </p:nvSpPr>
        <p:spPr bwMode="auto">
          <a:xfrm>
            <a:off x="844550" y="1397000"/>
            <a:ext cx="5216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  <a:latin typeface=".VnArial" pitchFamily="34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mẫu số hai phân số: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5851525" y="1689100"/>
            <a:ext cx="0" cy="455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685800" y="2184400"/>
          <a:ext cx="1371600" cy="798513"/>
        </p:xfrm>
        <a:graphic>
          <a:graphicData uri="http://schemas.openxmlformats.org/presentationml/2006/ole">
            <p:oleObj spid="_x0000_s4199" name="Equation" r:id="rId3" imgW="495085" imgH="393529" progId="Equation.3">
              <p:embed/>
            </p:oleObj>
          </a:graphicData>
        </a:graphic>
      </p:graphicFrame>
      <p:sp>
        <p:nvSpPr>
          <p:cNvPr id="4111" name="Text Box 31"/>
          <p:cNvSpPr txBox="1">
            <a:spLocks noChangeArrowheads="1"/>
          </p:cNvSpPr>
          <p:nvPr/>
        </p:nvSpPr>
        <p:spPr bwMode="auto">
          <a:xfrm>
            <a:off x="2141538" y="2352675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(MSC: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112" name="Text Box 29"/>
          <p:cNvSpPr txBox="1">
            <a:spLocks noChangeArrowheads="1"/>
          </p:cNvSpPr>
          <p:nvPr/>
        </p:nvSpPr>
        <p:spPr bwMode="auto">
          <a:xfrm>
            <a:off x="3878263" y="2352675"/>
            <a:ext cx="192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99" name="Object 30"/>
          <p:cNvGraphicFramePr>
            <a:graphicFrameLocks noChangeAspect="1"/>
          </p:cNvGraphicFramePr>
          <p:nvPr/>
        </p:nvGraphicFramePr>
        <p:xfrm>
          <a:off x="439738" y="3213100"/>
          <a:ext cx="2543175" cy="790575"/>
        </p:xfrm>
        <a:graphic>
          <a:graphicData uri="http://schemas.openxmlformats.org/presentationml/2006/ole">
            <p:oleObj spid="_x0000_s4200" name="Equation" r:id="rId4" imgW="965200" imgH="393700" progId="Equation.3">
              <p:embed/>
            </p:oleObj>
          </a:graphicData>
        </a:graphic>
      </p:graphicFrame>
      <p:sp>
        <p:nvSpPr>
          <p:cNvPr id="4113" name="Text Box 16"/>
          <p:cNvSpPr txBox="1">
            <a:spLocks noChangeArrowheads="1"/>
          </p:cNvSpPr>
          <p:nvPr/>
        </p:nvSpPr>
        <p:spPr bwMode="auto">
          <a:xfrm>
            <a:off x="2879725" y="3370263"/>
            <a:ext cx="224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Giữ nguyên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2562" y="4360405"/>
            <a:ext cx="539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 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và          được       và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0" name="Object 34"/>
          <p:cNvGraphicFramePr>
            <a:graphicFrameLocks noChangeAspect="1"/>
          </p:cNvGraphicFramePr>
          <p:nvPr/>
        </p:nvGraphicFramePr>
        <p:xfrm>
          <a:off x="1855788" y="4154488"/>
          <a:ext cx="554037" cy="838200"/>
        </p:xfrm>
        <a:graphic>
          <a:graphicData uri="http://schemas.openxmlformats.org/presentationml/2006/ole">
            <p:oleObj spid="_x0000_s4201" name="Equation" r:id="rId5" imgW="152334" imgH="393529" progId="">
              <p:embed/>
            </p:oleObj>
          </a:graphicData>
        </a:graphic>
      </p:graphicFrame>
      <p:graphicFrame>
        <p:nvGraphicFramePr>
          <p:cNvPr id="4101" name="Object 35"/>
          <p:cNvGraphicFramePr>
            <a:graphicFrameLocks noChangeAspect="1"/>
          </p:cNvGraphicFramePr>
          <p:nvPr/>
        </p:nvGraphicFramePr>
        <p:xfrm>
          <a:off x="2684463" y="4154488"/>
          <a:ext cx="693737" cy="838200"/>
        </p:xfrm>
        <a:graphic>
          <a:graphicData uri="http://schemas.openxmlformats.org/presentationml/2006/ole">
            <p:oleObj spid="_x0000_s4202" name="Equation" r:id="rId6" imgW="203112" imgH="393529" progId="">
              <p:embed/>
            </p:oleObj>
          </a:graphicData>
        </a:graphic>
      </p:graphicFrame>
      <p:graphicFrame>
        <p:nvGraphicFramePr>
          <p:cNvPr id="4102" name="Object 36"/>
          <p:cNvGraphicFramePr>
            <a:graphicFrameLocks noChangeAspect="1"/>
          </p:cNvGraphicFramePr>
          <p:nvPr/>
        </p:nvGraphicFramePr>
        <p:xfrm>
          <a:off x="4056063" y="4179888"/>
          <a:ext cx="515937" cy="787400"/>
        </p:xfrm>
        <a:graphic>
          <a:graphicData uri="http://schemas.openxmlformats.org/presentationml/2006/ole">
            <p:oleObj spid="_x0000_s4203" name="Equation" r:id="rId7" imgW="203112" imgH="393529" progId="">
              <p:embed/>
            </p:oleObj>
          </a:graphicData>
        </a:graphic>
      </p:graphicFrame>
      <p:graphicFrame>
        <p:nvGraphicFramePr>
          <p:cNvPr id="4103" name="Object 37"/>
          <p:cNvGraphicFramePr>
            <a:graphicFrameLocks noChangeAspect="1"/>
          </p:cNvGraphicFramePr>
          <p:nvPr/>
        </p:nvGraphicFramePr>
        <p:xfrm>
          <a:off x="4867275" y="4179888"/>
          <a:ext cx="650875" cy="787400"/>
        </p:xfrm>
        <a:graphic>
          <a:graphicData uri="http://schemas.openxmlformats.org/presentationml/2006/ole">
            <p:oleObj spid="_x0000_s4204" name="Equation" r:id="rId8" imgW="203112" imgH="393529" progId="">
              <p:embed/>
            </p:oleObj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4878388" y="3213100"/>
          <a:ext cx="547687" cy="776288"/>
        </p:xfrm>
        <a:graphic>
          <a:graphicData uri="http://schemas.openxmlformats.org/presentationml/2006/ole">
            <p:oleObj spid="_x0000_s4205" name="Equation" r:id="rId9" imgW="203112" imgH="393529" progId="Equation.3">
              <p:embed/>
            </p:oleObj>
          </a:graphicData>
        </a:graphic>
      </p:graphicFrame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6016625" y="1565275"/>
            <a:ext cx="47736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u="sng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1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>
                <a:solidFill>
                  <a:srgbClr val="181B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Quy đồng mẫu số các phân số :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761163" y="2654300"/>
          <a:ext cx="1193800" cy="806450"/>
        </p:xfrm>
        <a:graphic>
          <a:graphicData uri="http://schemas.openxmlformats.org/presentationml/2006/ole">
            <p:oleObj spid="_x0000_s4206" name="Equation" r:id="rId10" imgW="431613" imgH="393529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7677457"/>
              </p:ext>
            </p:extLst>
          </p:nvPr>
        </p:nvGraphicFramePr>
        <p:xfrm>
          <a:off x="6706507" y="5202237"/>
          <a:ext cx="1616075" cy="796925"/>
        </p:xfrm>
        <a:graphic>
          <a:graphicData uri="http://schemas.openxmlformats.org/presentationml/2006/ole">
            <p:oleObj spid="_x0000_s4207" name="Equation" r:id="rId11" imgW="583947" imgH="393529" progId="Equation.3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96193667"/>
              </p:ext>
            </p:extLst>
          </p:nvPr>
        </p:nvGraphicFramePr>
        <p:xfrm>
          <a:off x="6670221" y="3925320"/>
          <a:ext cx="1581150" cy="798513"/>
        </p:xfrm>
        <a:graphic>
          <a:graphicData uri="http://schemas.openxmlformats.org/presentationml/2006/ole">
            <p:oleObj spid="_x0000_s4208" name="Equation" r:id="rId12" imgW="571252" imgH="393529" progId="Equation.3">
              <p:embed/>
            </p:oleObj>
          </a:graphicData>
        </a:graphic>
      </p:graphicFrame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6061075" y="2814638"/>
            <a:ext cx="808038" cy="425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a) 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</a:t>
            </a:r>
          </a:p>
        </p:txBody>
      </p:sp>
      <p:sp>
        <p:nvSpPr>
          <p:cNvPr id="41" name="Rectangle 24"/>
          <p:cNvSpPr>
            <a:spLocks noChangeArrowheads="1"/>
          </p:cNvSpPr>
          <p:nvPr/>
        </p:nvSpPr>
        <p:spPr bwMode="auto">
          <a:xfrm>
            <a:off x="6016625" y="4151312"/>
            <a:ext cx="682625" cy="384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b)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6061075" y="5334000"/>
            <a:ext cx="731838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c)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5" name="Text Box 8"/>
          <p:cNvSpPr txBox="1">
            <a:spLocks noChangeArrowheads="1"/>
          </p:cNvSpPr>
          <p:nvPr/>
        </p:nvSpPr>
        <p:spPr bwMode="auto">
          <a:xfrm>
            <a:off x="-25400" y="1524000"/>
            <a:ext cx="1738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b="1" u="sng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6" name="Text Box 5"/>
          <p:cNvSpPr txBox="1">
            <a:spLocks noChangeArrowheads="1"/>
          </p:cNvSpPr>
          <p:nvPr/>
        </p:nvSpPr>
        <p:spPr bwMode="auto">
          <a:xfrm>
            <a:off x="844550" y="1397000"/>
            <a:ext cx="5216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  <a:latin typeface=".VnArial" pitchFamily="34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mẫu số hai phân số: 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5851525" y="1689100"/>
            <a:ext cx="0" cy="455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685800" y="2184400"/>
          <a:ext cx="1371600" cy="798513"/>
        </p:xfrm>
        <a:graphic>
          <a:graphicData uri="http://schemas.openxmlformats.org/presentationml/2006/ole">
            <p:oleObj spid="_x0000_s5234" name="Equation" r:id="rId3" imgW="495085" imgH="393529" progId="Equation.3">
              <p:embed/>
            </p:oleObj>
          </a:graphicData>
        </a:graphic>
      </p:graphicFrame>
      <p:sp>
        <p:nvSpPr>
          <p:cNvPr id="5138" name="Text Box 31"/>
          <p:cNvSpPr txBox="1">
            <a:spLocks noChangeArrowheads="1"/>
          </p:cNvSpPr>
          <p:nvPr/>
        </p:nvSpPr>
        <p:spPr bwMode="auto">
          <a:xfrm>
            <a:off x="2141538" y="2352675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(MSC: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5139" name="Text Box 29"/>
          <p:cNvSpPr txBox="1">
            <a:spLocks noChangeArrowheads="1"/>
          </p:cNvSpPr>
          <p:nvPr/>
        </p:nvSpPr>
        <p:spPr bwMode="auto">
          <a:xfrm>
            <a:off x="3878263" y="2352675"/>
            <a:ext cx="192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12: 6 = 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3" name="Object 30"/>
          <p:cNvGraphicFramePr>
            <a:graphicFrameLocks noChangeAspect="1"/>
          </p:cNvGraphicFramePr>
          <p:nvPr/>
        </p:nvGraphicFramePr>
        <p:xfrm>
          <a:off x="439738" y="3213100"/>
          <a:ext cx="2543175" cy="790575"/>
        </p:xfrm>
        <a:graphic>
          <a:graphicData uri="http://schemas.openxmlformats.org/presentationml/2006/ole">
            <p:oleObj spid="_x0000_s5235" name="Equation" r:id="rId4" imgW="965200" imgH="393700" progId="Equation.3">
              <p:embed/>
            </p:oleObj>
          </a:graphicData>
        </a:graphic>
      </p:graphicFrame>
      <p:sp>
        <p:nvSpPr>
          <p:cNvPr id="5140" name="Text Box 16"/>
          <p:cNvSpPr txBox="1">
            <a:spLocks noChangeArrowheads="1"/>
          </p:cNvSpPr>
          <p:nvPr/>
        </p:nvSpPr>
        <p:spPr bwMode="auto">
          <a:xfrm>
            <a:off x="2879725" y="3370263"/>
            <a:ext cx="224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Giữ nguyên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1" name="Text Box 18"/>
          <p:cNvSpPr txBox="1">
            <a:spLocks noChangeArrowheads="1"/>
          </p:cNvSpPr>
          <p:nvPr/>
        </p:nvSpPr>
        <p:spPr bwMode="auto">
          <a:xfrm>
            <a:off x="182562" y="4356780"/>
            <a:ext cx="5394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Quy đồng  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và        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được  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và</a:t>
            </a:r>
          </a:p>
        </p:txBody>
      </p:sp>
      <p:graphicFrame>
        <p:nvGraphicFramePr>
          <p:cNvPr id="5124" name="Object 34"/>
          <p:cNvGraphicFramePr>
            <a:graphicFrameLocks noChangeAspect="1"/>
          </p:cNvGraphicFramePr>
          <p:nvPr/>
        </p:nvGraphicFramePr>
        <p:xfrm>
          <a:off x="1855788" y="4154488"/>
          <a:ext cx="554037" cy="838200"/>
        </p:xfrm>
        <a:graphic>
          <a:graphicData uri="http://schemas.openxmlformats.org/presentationml/2006/ole">
            <p:oleObj spid="_x0000_s5236" name="Equation" r:id="rId5" imgW="152334" imgH="393529" progId="">
              <p:embed/>
            </p:oleObj>
          </a:graphicData>
        </a:graphic>
      </p:graphicFrame>
      <p:graphicFrame>
        <p:nvGraphicFramePr>
          <p:cNvPr id="5125" name="Object 35"/>
          <p:cNvGraphicFramePr>
            <a:graphicFrameLocks noChangeAspect="1"/>
          </p:cNvGraphicFramePr>
          <p:nvPr/>
        </p:nvGraphicFramePr>
        <p:xfrm>
          <a:off x="2684463" y="4154488"/>
          <a:ext cx="693737" cy="838200"/>
        </p:xfrm>
        <a:graphic>
          <a:graphicData uri="http://schemas.openxmlformats.org/presentationml/2006/ole">
            <p:oleObj spid="_x0000_s5237" name="Equation" r:id="rId6" imgW="203112" imgH="393529" progId="">
              <p:embed/>
            </p:oleObj>
          </a:graphicData>
        </a:graphic>
      </p:graphicFrame>
      <p:graphicFrame>
        <p:nvGraphicFramePr>
          <p:cNvPr id="5126" name="Object 36"/>
          <p:cNvGraphicFramePr>
            <a:graphicFrameLocks noChangeAspect="1"/>
          </p:cNvGraphicFramePr>
          <p:nvPr/>
        </p:nvGraphicFramePr>
        <p:xfrm>
          <a:off x="4056063" y="4179888"/>
          <a:ext cx="515937" cy="787400"/>
        </p:xfrm>
        <a:graphic>
          <a:graphicData uri="http://schemas.openxmlformats.org/presentationml/2006/ole">
            <p:oleObj spid="_x0000_s5238" name="Equation" r:id="rId7" imgW="203112" imgH="393529" progId="">
              <p:embed/>
            </p:oleObj>
          </a:graphicData>
        </a:graphic>
      </p:graphicFrame>
      <p:graphicFrame>
        <p:nvGraphicFramePr>
          <p:cNvPr id="5127" name="Object 37"/>
          <p:cNvGraphicFramePr>
            <a:graphicFrameLocks noChangeAspect="1"/>
          </p:cNvGraphicFramePr>
          <p:nvPr/>
        </p:nvGraphicFramePr>
        <p:xfrm>
          <a:off x="4867275" y="4179888"/>
          <a:ext cx="650875" cy="787400"/>
        </p:xfrm>
        <a:graphic>
          <a:graphicData uri="http://schemas.openxmlformats.org/presentationml/2006/ole">
            <p:oleObj spid="_x0000_s5239" name="Equation" r:id="rId8" imgW="203112" imgH="393529" progId="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4878388" y="3213100"/>
          <a:ext cx="547687" cy="776288"/>
        </p:xfrm>
        <a:graphic>
          <a:graphicData uri="http://schemas.openxmlformats.org/presentationml/2006/ole">
            <p:oleObj spid="_x0000_s5240" name="Equation" r:id="rId9" imgW="203112" imgH="393529" progId="Equation.3">
              <p:embed/>
            </p:oleObj>
          </a:graphicData>
        </a:graphic>
      </p:graphicFrame>
      <p:sp>
        <p:nvSpPr>
          <p:cNvPr id="39" name="Text Box 17"/>
          <p:cNvSpPr txBox="1">
            <a:spLocks noChangeArrowheads="1"/>
          </p:cNvSpPr>
          <p:nvPr/>
        </p:nvSpPr>
        <p:spPr bwMode="auto">
          <a:xfrm>
            <a:off x="6016625" y="1565275"/>
            <a:ext cx="47736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u="sng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2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>
                <a:solidFill>
                  <a:srgbClr val="181BA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Quy đồng mẫu số các phân số :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673850" y="2654300"/>
          <a:ext cx="1368425" cy="806450"/>
        </p:xfrm>
        <a:graphic>
          <a:graphicData uri="http://schemas.openxmlformats.org/presentationml/2006/ole">
            <p:oleObj spid="_x0000_s5241" name="Equation" r:id="rId10" imgW="495085" imgH="393529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18868201"/>
              </p:ext>
            </p:extLst>
          </p:nvPr>
        </p:nvGraphicFramePr>
        <p:xfrm>
          <a:off x="6753226" y="5263130"/>
          <a:ext cx="1544637" cy="796925"/>
        </p:xfrm>
        <a:graphic>
          <a:graphicData uri="http://schemas.openxmlformats.org/presentationml/2006/ole">
            <p:oleObj spid="_x0000_s5242" name="Equation" r:id="rId11" imgW="558558" imgH="393529" progId="Equation.3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00226942"/>
              </p:ext>
            </p:extLst>
          </p:nvPr>
        </p:nvGraphicFramePr>
        <p:xfrm>
          <a:off x="6743700" y="3944143"/>
          <a:ext cx="1370012" cy="798513"/>
        </p:xfrm>
        <a:graphic>
          <a:graphicData uri="http://schemas.openxmlformats.org/presentationml/2006/ole">
            <p:oleObj spid="_x0000_s5243" name="Equation" r:id="rId12" imgW="495085" imgH="393529" progId="Equation.3">
              <p:embed/>
            </p:oleObj>
          </a:graphicData>
        </a:graphic>
      </p:graphicFrame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6061075" y="2814638"/>
            <a:ext cx="808038" cy="425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a) 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</a:t>
            </a:r>
          </a:p>
        </p:txBody>
      </p:sp>
      <p:sp>
        <p:nvSpPr>
          <p:cNvPr id="41" name="Rectangle 24"/>
          <p:cNvSpPr>
            <a:spLocks noChangeArrowheads="1"/>
          </p:cNvSpPr>
          <p:nvPr/>
        </p:nvSpPr>
        <p:spPr bwMode="auto">
          <a:xfrm>
            <a:off x="6061075" y="4203587"/>
            <a:ext cx="682625" cy="384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b)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6137276" y="5524500"/>
            <a:ext cx="731837" cy="533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c)</a:t>
            </a:r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+mn-cs"/>
              </a:rPr>
              <a:t>               </a:t>
            </a:r>
          </a:p>
        </p:txBody>
      </p:sp>
      <p:sp>
        <p:nvSpPr>
          <p:cNvPr id="5149" name="Text Box 18"/>
          <p:cNvSpPr txBox="1">
            <a:spLocks noChangeArrowheads="1"/>
          </p:cNvSpPr>
          <p:nvPr/>
        </p:nvSpPr>
        <p:spPr bwMode="auto">
          <a:xfrm>
            <a:off x="403226" y="6284686"/>
            <a:ext cx="5395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409950" y="228600"/>
            <a:ext cx="2533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u="sng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Ghi nhớ: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0" y="1066800"/>
            <a:ext cx="10972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Khi quy đồng mẫu số hai phân số, trong đó mẫu số của một trong hai phân số là MSC ta làm như sau: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76200" y="2616200"/>
            <a:ext cx="4000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Xác định MSC.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0" y="3316288"/>
            <a:ext cx="10610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Tìm thương của MSC và mẫu số của phân số kia.</a:t>
            </a:r>
          </a:p>
        </p:txBody>
      </p: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0" y="4133850"/>
            <a:ext cx="1097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MSC.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</TotalTime>
  <Words>351</Words>
  <Application>Microsoft Office PowerPoint</Application>
  <PresentationFormat>Custom</PresentationFormat>
  <Paragraphs>44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Equation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AutoBVT</cp:lastModifiedBy>
  <cp:revision>112</cp:revision>
  <dcterms:created xsi:type="dcterms:W3CDTF">2014-01-12T14:25:58Z</dcterms:created>
  <dcterms:modified xsi:type="dcterms:W3CDTF">2020-04-12T14:23:49Z</dcterms:modified>
</cp:coreProperties>
</file>